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0"/>
  </p:notesMasterIdLst>
  <p:handoutMasterIdLst>
    <p:handoutMasterId r:id="rId91"/>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294" r:id="rId27"/>
    <p:sldId id="281" r:id="rId28"/>
    <p:sldId id="341" r:id="rId29"/>
    <p:sldId id="338" r:id="rId30"/>
    <p:sldId id="364" r:id="rId31"/>
    <p:sldId id="365" r:id="rId32"/>
    <p:sldId id="339" r:id="rId33"/>
    <p:sldId id="343" r:id="rId34"/>
    <p:sldId id="362" r:id="rId35"/>
    <p:sldId id="361" r:id="rId36"/>
    <p:sldId id="342" r:id="rId37"/>
    <p:sldId id="340" r:id="rId38"/>
    <p:sldId id="353" r:id="rId39"/>
    <p:sldId id="304" r:id="rId40"/>
    <p:sldId id="261" r:id="rId41"/>
    <p:sldId id="344" r:id="rId42"/>
    <p:sldId id="350" r:id="rId43"/>
    <p:sldId id="351" r:id="rId44"/>
    <p:sldId id="352" r:id="rId45"/>
    <p:sldId id="347" r:id="rId46"/>
    <p:sldId id="354" r:id="rId47"/>
    <p:sldId id="289" r:id="rId48"/>
    <p:sldId id="283" r:id="rId49"/>
    <p:sldId id="346" r:id="rId50"/>
    <p:sldId id="348" r:id="rId51"/>
    <p:sldId id="317" r:id="rId52"/>
    <p:sldId id="345" r:id="rId53"/>
    <p:sldId id="296" r:id="rId54"/>
    <p:sldId id="295" r:id="rId55"/>
    <p:sldId id="298" r:id="rId56"/>
    <p:sldId id="310" r:id="rId57"/>
    <p:sldId id="321" r:id="rId58"/>
    <p:sldId id="300" r:id="rId59"/>
    <p:sldId id="301" r:id="rId60"/>
    <p:sldId id="303" r:id="rId61"/>
    <p:sldId id="302" r:id="rId62"/>
    <p:sldId id="324" r:id="rId63"/>
    <p:sldId id="323" r:id="rId64"/>
    <p:sldId id="326" r:id="rId65"/>
    <p:sldId id="328" r:id="rId66"/>
    <p:sldId id="322" r:id="rId67"/>
    <p:sldId id="307" r:id="rId68"/>
    <p:sldId id="308" r:id="rId69"/>
    <p:sldId id="309" r:id="rId70"/>
    <p:sldId id="325" r:id="rId71"/>
    <p:sldId id="332" r:id="rId72"/>
    <p:sldId id="333" r:id="rId73"/>
    <p:sldId id="337" r:id="rId74"/>
    <p:sldId id="331" r:id="rId75"/>
    <p:sldId id="334" r:id="rId76"/>
    <p:sldId id="335" r:id="rId77"/>
    <p:sldId id="336" r:id="rId78"/>
    <p:sldId id="355" r:id="rId79"/>
    <p:sldId id="358" r:id="rId80"/>
    <p:sldId id="360" r:id="rId81"/>
    <p:sldId id="356" r:id="rId82"/>
    <p:sldId id="299" r:id="rId83"/>
    <p:sldId id="292" r:id="rId84"/>
    <p:sldId id="306" r:id="rId85"/>
    <p:sldId id="291" r:id="rId86"/>
    <p:sldId id="363" r:id="rId87"/>
    <p:sldId id="320" r:id="rId88"/>
    <p:sldId id="275"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770" dt="2024-01-20T17:05:27.81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6432" autoAdjust="0"/>
  </p:normalViewPr>
  <p:slideViewPr>
    <p:cSldViewPr snapToGrid="0">
      <p:cViewPr varScale="1">
        <p:scale>
          <a:sx n="96" d="100"/>
          <a:sy n="96" d="100"/>
        </p:scale>
        <p:origin x="61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20T17:05:27.812" v="8644" actId="11530"/>
      <pc:docMkLst>
        <pc:docMk/>
      </pc:docMkLst>
      <pc:sldChg chg="addSp delSp modSp mod">
        <pc:chgData name="Patrick Spohr" userId="52d4397b1069a9aa" providerId="LiveId" clId="{BE6C0E6E-05FC-405A-9C01-DF2A8F79E2A0}" dt="2024-01-16T13:28:12.531" v="5233"/>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16T13:13:41.769" v="5060" actId="1076"/>
          <ac:spMkLst>
            <pc:docMk/>
            <pc:sldMk cId="2184235863" sldId="257"/>
            <ac:spMk id="59" creationId="{FDAF9C5E-FFD5-49FC-9788-18CE8F0958C1}"/>
          </ac:spMkLst>
        </pc:sp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16T13:16:34.799" v="5094"/>
          <ac:picMkLst>
            <pc:docMk/>
            <pc:sldMk cId="2184235863" sldId="257"/>
            <ac:picMk id="12" creationId="{D419E48F-1213-1E18-42B2-A6FDDBEFC3F1}"/>
          </ac:picMkLst>
        </pc:picChg>
        <pc:picChg chg="add mod">
          <ac:chgData name="Patrick Spohr" userId="52d4397b1069a9aa" providerId="LiveId" clId="{BE6C0E6E-05FC-405A-9C01-DF2A8F79E2A0}" dt="2024-01-16T13:17:08.460" v="5098"/>
          <ac:picMkLst>
            <pc:docMk/>
            <pc:sldMk cId="2184235863" sldId="257"/>
            <ac:picMk id="13" creationId="{9249113C-AFE7-4FD1-0391-9A5BE9E0EBD4}"/>
          </ac:picMkLst>
        </pc:picChg>
        <pc:picChg chg="add mod">
          <ac:chgData name="Patrick Spohr" userId="52d4397b1069a9aa" providerId="LiveId" clId="{BE6C0E6E-05FC-405A-9C01-DF2A8F79E2A0}" dt="2024-01-16T13:16:55.777" v="5096"/>
          <ac:picMkLst>
            <pc:docMk/>
            <pc:sldMk cId="2184235863" sldId="257"/>
            <ac:picMk id="14" creationId="{ACED9366-18FD-87E0-D98B-396176BDBED9}"/>
          </ac:picMkLst>
        </pc:picChg>
        <pc:picChg chg="add mod">
          <ac:chgData name="Patrick Spohr" userId="52d4397b1069a9aa" providerId="LiveId" clId="{BE6C0E6E-05FC-405A-9C01-DF2A8F79E2A0}" dt="2024-01-16T13:17:13.944" v="5099"/>
          <ac:picMkLst>
            <pc:docMk/>
            <pc:sldMk cId="2184235863" sldId="257"/>
            <ac:picMk id="15" creationId="{3FC8745D-5ED4-D3A4-1C82-6E94C7E1DD38}"/>
          </ac:picMkLst>
        </pc:picChg>
        <pc:picChg chg="add mod">
          <ac:chgData name="Patrick Spohr" userId="52d4397b1069a9aa" providerId="LiveId" clId="{BE6C0E6E-05FC-405A-9C01-DF2A8F79E2A0}" dt="2024-01-16T13:17:19.933" v="5100"/>
          <ac:picMkLst>
            <pc:docMk/>
            <pc:sldMk cId="2184235863" sldId="257"/>
            <ac:picMk id="16" creationId="{6A927A49-9363-D527-368E-240571C3005F}"/>
          </ac:picMkLst>
        </pc:picChg>
        <pc:picChg chg="add mod">
          <ac:chgData name="Patrick Spohr" userId="52d4397b1069a9aa" providerId="LiveId" clId="{BE6C0E6E-05FC-405A-9C01-DF2A8F79E2A0}" dt="2024-01-16T13:17:32.176" v="5101"/>
          <ac:picMkLst>
            <pc:docMk/>
            <pc:sldMk cId="2184235863" sldId="257"/>
            <ac:picMk id="17" creationId="{BD60E9B7-5CFB-60E1-E637-A767769D011E}"/>
          </ac:picMkLst>
        </pc:picChg>
        <pc:picChg chg="add mod">
          <ac:chgData name="Patrick Spohr" userId="52d4397b1069a9aa" providerId="LiveId" clId="{BE6C0E6E-05FC-405A-9C01-DF2A8F79E2A0}" dt="2024-01-16T13:25:59.309" v="5226"/>
          <ac:picMkLst>
            <pc:docMk/>
            <pc:sldMk cId="2184235863" sldId="257"/>
            <ac:picMk id="18" creationId="{636D99ED-1BBB-EF0B-7299-8F4D799C7367}"/>
          </ac:picMkLst>
        </pc:picChg>
        <pc:picChg chg="add mod">
          <ac:chgData name="Patrick Spohr" userId="52d4397b1069a9aa" providerId="LiveId" clId="{BE6C0E6E-05FC-405A-9C01-DF2A8F79E2A0}" dt="2024-01-16T13:26:27.520" v="5227"/>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16T13:26:48.844" v="5228"/>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16T13:27:00.919" v="5229"/>
          <ac:picMkLst>
            <pc:docMk/>
            <pc:sldMk cId="2184235863" sldId="257"/>
            <ac:picMk id="30" creationId="{AA168D84-B0FB-67AB-6DBB-188B584F0A4F}"/>
          </ac:picMkLst>
        </pc:picChg>
        <pc:picChg chg="add mod">
          <ac:chgData name="Patrick Spohr" userId="52d4397b1069a9aa" providerId="LiveId" clId="{BE6C0E6E-05FC-405A-9C01-DF2A8F79E2A0}" dt="2024-01-16T13:27:09.637" v="5230"/>
          <ac:picMkLst>
            <pc:docMk/>
            <pc:sldMk cId="2184235863" sldId="257"/>
            <ac:picMk id="31" creationId="{841BC48D-4851-1C96-439A-B1A476775704}"/>
          </ac:picMkLst>
        </pc:picChg>
        <pc:picChg chg="add mod">
          <ac:chgData name="Patrick Spohr" userId="52d4397b1069a9aa" providerId="LiveId" clId="{BE6C0E6E-05FC-405A-9C01-DF2A8F79E2A0}" dt="2024-01-16T13:27:21.765" v="5231"/>
          <ac:picMkLst>
            <pc:docMk/>
            <pc:sldMk cId="2184235863" sldId="257"/>
            <ac:picMk id="32" creationId="{617A19B7-D002-C7F5-9D54-23278575AA53}"/>
          </ac:picMkLst>
        </pc:picChg>
        <pc:picChg chg="add mod">
          <ac:chgData name="Patrick Spohr" userId="52d4397b1069a9aa" providerId="LiveId" clId="{BE6C0E6E-05FC-405A-9C01-DF2A8F79E2A0}" dt="2024-01-16T13:27:51.148" v="5232"/>
          <ac:picMkLst>
            <pc:docMk/>
            <pc:sldMk cId="2184235863" sldId="257"/>
            <ac:picMk id="33" creationId="{2C30C64D-65D0-010F-D71E-C89C18DC5B50}"/>
          </ac:picMkLst>
        </pc:picChg>
        <pc:picChg chg="add mod">
          <ac:chgData name="Patrick Spohr" userId="52d4397b1069a9aa" providerId="LiveId" clId="{BE6C0E6E-05FC-405A-9C01-DF2A8F79E2A0}" dt="2024-01-16T13:28:12.531" v="5233"/>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modSp">
        <pc:chgData name="Patrick Spohr" userId="52d4397b1069a9aa" providerId="LiveId" clId="{BE6C0E6E-05FC-405A-9C01-DF2A8F79E2A0}" dt="2024-01-16T13:20:47.046" v="5140"/>
        <pc:sldMkLst>
          <pc:docMk/>
          <pc:sldMk cId="1968899" sldId="260"/>
        </pc:sldMkLst>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16T13:24:20.387" v="5206"/>
        <pc:sldMkLst>
          <pc:docMk/>
          <pc:sldMk cId="2011919857" sldId="261"/>
        </pc:sldMkLst>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modSp mod">
        <pc:chgData name="Patrick Spohr" userId="52d4397b1069a9aa" providerId="LiveId" clId="{BE6C0E6E-05FC-405A-9C01-DF2A8F79E2A0}" dt="2024-01-16T13:20:12.063" v="5120" actId="1076"/>
        <pc:sldMkLst>
          <pc:docMk/>
          <pc:sldMk cId="1702142461" sldId="284"/>
        </pc:sldMkLst>
        <pc:spChg chg="add mod">
          <ac:chgData name="Patrick Spohr" userId="52d4397b1069a9aa" providerId="LiveId" clId="{BE6C0E6E-05FC-405A-9C01-DF2A8F79E2A0}" dt="2024-01-15T15:48:43.919" v="4538" actId="1076"/>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16T13:20:24.595" v="5128" actId="1035"/>
        <pc:sldMkLst>
          <pc:docMk/>
          <pc:sldMk cId="70525536" sldId="285"/>
        </pc:sldMkLst>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sldChg>
      <pc:sldChg chg="addSp modSp mod">
        <pc:chgData name="Patrick Spohr" userId="52d4397b1069a9aa" providerId="LiveId" clId="{BE6C0E6E-05FC-405A-9C01-DF2A8F79E2A0}" dt="2024-01-16T13:23:39.643" v="5197" actId="1076"/>
        <pc:sldMkLst>
          <pc:docMk/>
          <pc:sldMk cId="837233263" sldId="286"/>
        </pc:sldMkLst>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16T14:31:13.862" v="5709" actId="20577"/>
        <pc:sldMkLst>
          <pc:docMk/>
          <pc:sldMk cId="1471070670" sldId="287"/>
        </pc:sldMkLst>
        <pc:spChg chg="mod">
          <ac:chgData name="Patrick Spohr" userId="52d4397b1069a9aa" providerId="LiveId" clId="{BE6C0E6E-05FC-405A-9C01-DF2A8F79E2A0}" dt="2024-01-16T14:31:13.862" v="5709" actId="20577"/>
          <ac:spMkLst>
            <pc:docMk/>
            <pc:sldMk cId="1471070670" sldId="287"/>
            <ac:spMk id="8" creationId="{406678A6-43FF-AE7B-A12C-9EB7FC9F5218}"/>
          </ac:spMkLst>
        </pc:spChg>
        <pc:spChg chg="mod">
          <ac:chgData name="Patrick Spohr" userId="52d4397b1069a9aa" providerId="LiveId" clId="{BE6C0E6E-05FC-405A-9C01-DF2A8F79E2A0}" dt="2024-01-16T12:45:46.186" v="4629" actId="20577"/>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6T13:21:53.156" v="5193"/>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addSp modSp mod ord">
        <pc:chgData name="Patrick Spohr" userId="52d4397b1069a9aa" providerId="LiveId" clId="{BE6C0E6E-05FC-405A-9C01-DF2A8F79E2A0}" dt="2024-01-16T13:21:11.706" v="5162"/>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modSp mod ord">
        <pc:chgData name="Patrick Spohr" userId="52d4397b1069a9aa" providerId="LiveId" clId="{BE6C0E6E-05FC-405A-9C01-DF2A8F79E2A0}" dt="2024-01-16T13:21:10.735" v="5161"/>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16T13:21:48.299" v="5190"/>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16T13:20:35.017" v="5134" actId="478"/>
        <pc:sldMkLst>
          <pc:docMk/>
          <pc:sldMk cId="2134472046" sldId="311"/>
        </pc:sldMkLst>
        <pc:spChg chg="mod">
          <ac:chgData name="Patrick Spohr" userId="52d4397b1069a9aa" providerId="LiveId" clId="{BE6C0E6E-05FC-405A-9C01-DF2A8F79E2A0}" dt="2024-01-16T12:41:44.658" v="4581" actId="207"/>
          <ac:spMkLst>
            <pc:docMk/>
            <pc:sldMk cId="2134472046" sldId="311"/>
            <ac:spMk id="2" creationId="{1F213FE2-3EA0-3DC4-4496-DD0460ACAE87}"/>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sldChg>
      <pc:sldChg chg="addSp modSp mod">
        <pc:chgData name="Patrick Spohr" userId="52d4397b1069a9aa" providerId="LiveId" clId="{BE6C0E6E-05FC-405A-9C01-DF2A8F79E2A0}" dt="2024-01-16T13:23:59.526" v="5203"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16T13:23:49.114" v="5198"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modSp">
        <pc:chgData name="Patrick Spohr" userId="52d4397b1069a9aa" providerId="LiveId" clId="{BE6C0E6E-05FC-405A-9C01-DF2A8F79E2A0}" dt="2024-01-16T13:20:40.887" v="5138"/>
        <pc:sldMkLst>
          <pc:docMk/>
          <pc:sldMk cId="2187735813" sldId="313"/>
        </pc:sldMkLst>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modSp">
        <pc:chgData name="Patrick Spohr" userId="52d4397b1069a9aa" providerId="LiveId" clId="{BE6C0E6E-05FC-405A-9C01-DF2A8F79E2A0}" dt="2024-01-16T13:20:38.510" v="5136"/>
        <pc:sldMkLst>
          <pc:docMk/>
          <pc:sldMk cId="2751266534" sldId="314"/>
        </pc:sldMkLst>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16T13:20:48.083" v="5141"/>
        <pc:sldMkLst>
          <pc:docMk/>
          <pc:sldMk cId="753928492" sldId="315"/>
        </pc:sldMkLst>
        <pc:spChg chg="mod">
          <ac:chgData name="Patrick Spohr" userId="52d4397b1069a9aa" providerId="LiveId" clId="{BE6C0E6E-05FC-405A-9C01-DF2A8F79E2A0}" dt="2024-01-16T12:45:54.731" v="4641" actId="20577"/>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16T13:20:49.170" v="5142"/>
        <pc:sldMkLst>
          <pc:docMk/>
          <pc:sldMk cId="267448268" sldId="316"/>
        </pc:sldMkLst>
        <pc:spChg chg="mod">
          <ac:chgData name="Patrick Spohr" userId="52d4397b1069a9aa" providerId="LiveId" clId="{BE6C0E6E-05FC-405A-9C01-DF2A8F79E2A0}" dt="2024-01-16T12:45:50.688" v="4635" actId="20577"/>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addSp delSp modSp mod ord">
        <pc:chgData name="Patrick Spohr" userId="52d4397b1069a9aa" providerId="LiveId" clId="{BE6C0E6E-05FC-405A-9C01-DF2A8F79E2A0}" dt="2024-01-16T13:21:07.555" v="5158"/>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17T12:03:05.526" v="7890" actId="20577"/>
        <pc:sldMkLst>
          <pc:docMk/>
          <pc:sldMk cId="4151520019" sldId="319"/>
        </pc:sldMkLst>
        <pc:spChg chg="mod">
          <ac:chgData name="Patrick Spohr" userId="52d4397b1069a9aa" providerId="LiveId" clId="{BE6C0E6E-05FC-405A-9C01-DF2A8F79E2A0}" dt="2024-01-17T12:03:05.526" v="7890" actId="20577"/>
          <ac:spMkLst>
            <pc:docMk/>
            <pc:sldMk cId="4151520019" sldId="319"/>
            <ac:spMk id="7" creationId="{3ACF5431-6701-2C80-2C39-26D0378D1951}"/>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17T12:03:33.179" v="7900" actId="20577"/>
        <pc:sldMkLst>
          <pc:docMk/>
          <pc:sldMk cId="845603813" sldId="320"/>
        </pc:sldMkLst>
        <pc:spChg chg="mod">
          <ac:chgData name="Patrick Spohr" userId="52d4397b1069a9aa" providerId="LiveId" clId="{BE6C0E6E-05FC-405A-9C01-DF2A8F79E2A0}" dt="2024-01-17T12:00:24.700" v="7874"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17T12:03:33.179" v="7900" actId="20577"/>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modSp mod">
        <pc:chgData name="Patrick Spohr" userId="52d4397b1069a9aa" providerId="LiveId" clId="{BE6C0E6E-05FC-405A-9C01-DF2A8F79E2A0}" dt="2024-01-17T09:21:29.766" v="7591" actId="114"/>
        <pc:sldMkLst>
          <pc:docMk/>
          <pc:sldMk cId="1143726007" sldId="338"/>
        </pc:sldMkLst>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17T09:21:29.766" v="7591" actId="114"/>
          <ac:spMkLst>
            <pc:docMk/>
            <pc:sldMk cId="1143726007" sldId="338"/>
            <ac:spMk id="20" creationId="{394D2CED-3A22-EEEA-DEAD-BF45A858BD5B}"/>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sldChg>
      <pc:sldChg chg="addSp modSp mod">
        <pc:chgData name="Patrick Spohr" userId="52d4397b1069a9aa" providerId="LiveId" clId="{BE6C0E6E-05FC-405A-9C01-DF2A8F79E2A0}" dt="2024-01-16T13:20:54.708" v="5146"/>
        <pc:sldMkLst>
          <pc:docMk/>
          <pc:sldMk cId="2485218999" sldId="339"/>
        </pc:sldMkLst>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16T13:24:16.346" v="5205"/>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16T13:20:55.803" v="5147"/>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15T11:34:29.628" v="19"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16T14:32:25.799" v="5710"/>
        <pc:sldMkLst>
          <pc:docMk/>
          <pc:sldMk cId="30798204" sldId="343"/>
        </pc:sldMkLst>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addSp delSp modSp new mod ord">
        <pc:chgData name="Patrick Spohr" userId="52d4397b1069a9aa" providerId="LiveId" clId="{BE6C0E6E-05FC-405A-9C01-DF2A8F79E2A0}" dt="2024-01-16T13:21:08.583" v="5159"/>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6T14:07:27.180" v="5402" actId="20577"/>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16T14:05:49.757" v="5385" actId="20577"/>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16T13:20:18.571" v="5124" actId="1038"/>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15T15:54:29.245" v="4577"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ord">
        <pc:chgData name="Patrick Spohr" userId="52d4397b1069a9aa" providerId="LiveId" clId="{BE6C0E6E-05FC-405A-9C01-DF2A8F79E2A0}" dt="2024-01-16T13:21:00.540" v="5151"/>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modSp add mod ord">
        <pc:chgData name="Patrick Spohr" userId="52d4397b1069a9aa" providerId="LiveId" clId="{BE6C0E6E-05FC-405A-9C01-DF2A8F79E2A0}" dt="2024-01-16T13:21:01.191" v="5152"/>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modSp add mod ord">
        <pc:chgData name="Patrick Spohr" userId="52d4397b1069a9aa" providerId="LiveId" clId="{BE6C0E6E-05FC-405A-9C01-DF2A8F79E2A0}" dt="2024-01-16T13:21:02.680" v="5153"/>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pc:chgData name="Patrick Spohr" userId="52d4397b1069a9aa" providerId="LiveId" clId="{BE6C0E6E-05FC-405A-9C01-DF2A8F79E2A0}" dt="2024-01-17T12:20:29.207" v="8306" actId="1076"/>
        <pc:sldMkLst>
          <pc:docMk/>
          <pc:sldMk cId="3164281238" sldId="353"/>
        </pc:sldMkLst>
        <pc:spChg chg="add mod">
          <ac:chgData name="Patrick Spohr" userId="52d4397b1069a9aa" providerId="LiveId" clId="{BE6C0E6E-05FC-405A-9C01-DF2A8F79E2A0}" dt="2024-01-17T12:09:03.203" v="7908"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mod">
          <ac:chgData name="Patrick Spohr" userId="52d4397b1069a9aa" providerId="LiveId" clId="{BE6C0E6E-05FC-405A-9C01-DF2A8F79E2A0}" dt="2024-01-17T12:20:29.207" v="8306" actId="1076"/>
          <ac:spMkLst>
            <pc:docMk/>
            <pc:sldMk cId="3164281238" sldId="353"/>
            <ac:spMk id="10" creationId="{A3C9936E-CD99-719F-A51B-045A8F798F51}"/>
          </ac:spMkLst>
        </pc:spChg>
        <pc:spChg chg="mod">
          <ac:chgData name="Patrick Spohr" userId="52d4397b1069a9aa" providerId="LiveId" clId="{BE6C0E6E-05FC-405A-9C01-DF2A8F79E2A0}" dt="2024-01-16T13:11:43.747" v="5039" actId="1076"/>
          <ac:spMkLst>
            <pc:docMk/>
            <pc:sldMk cId="3164281238" sldId="353"/>
            <ac:spMk id="11" creationId="{F2FCF258-1249-940F-0E09-03903D476443}"/>
          </ac:spMkLst>
        </pc:spChg>
        <pc:spChg chg="add mod">
          <ac:chgData name="Patrick Spohr" userId="52d4397b1069a9aa" providerId="LiveId" clId="{BE6C0E6E-05FC-405A-9C01-DF2A8F79E2A0}" dt="2024-01-17T12:20:29.207" v="8306" actId="1076"/>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17T12:20:29.207" v="8306" actId="1076"/>
          <ac:spMkLst>
            <pc:docMk/>
            <pc:sldMk cId="3164281238" sldId="353"/>
            <ac:spMk id="15" creationId="{AADD26EF-0168-0BF6-354E-075FA9F5C2B3}"/>
          </ac:spMkLst>
        </pc:spChg>
        <pc:spChg chg="add mod">
          <ac:chgData name="Patrick Spohr" userId="52d4397b1069a9aa" providerId="LiveId" clId="{BE6C0E6E-05FC-405A-9C01-DF2A8F79E2A0}" dt="2024-01-17T12:20:29.207" v="8306" actId="1076"/>
          <ac:spMkLst>
            <pc:docMk/>
            <pc:sldMk cId="3164281238" sldId="353"/>
            <ac:spMk id="16" creationId="{2EB8F06F-F121-C1BF-70F4-CAB87FB1A3D7}"/>
          </ac:spMkLst>
        </pc:spChg>
        <pc:spChg chg="add mod">
          <ac:chgData name="Patrick Spohr" userId="52d4397b1069a9aa" providerId="LiveId" clId="{BE6C0E6E-05FC-405A-9C01-DF2A8F79E2A0}" dt="2024-01-17T12:20:29.207" v="8306" actId="1076"/>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17T08:48:55.679" v="7335" actId="20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17T09:21:35.525" v="7593" actId="1076"/>
        <pc:sldMkLst>
          <pc:docMk/>
          <pc:sldMk cId="124960953" sldId="361"/>
        </pc:sldMkLst>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17T08:41:14.742" v="7173"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mod">
          <ac:chgData name="Patrick Spohr" userId="52d4397b1069a9aa" providerId="LiveId" clId="{BE6C0E6E-05FC-405A-9C01-DF2A8F79E2A0}" dt="2024-01-17T09:20:55.304" v="7589" actId="1076"/>
          <ac:spMkLst>
            <pc:docMk/>
            <pc:sldMk cId="124960953" sldId="361"/>
            <ac:spMk id="21" creationId="{790E7926-CF94-F1A3-5BF1-6F4A84F6B684}"/>
          </ac:spMkLst>
        </pc:spChg>
        <pc:spChg chg="add mod">
          <ac:chgData name="Patrick Spohr" userId="52d4397b1069a9aa" providerId="LiveId" clId="{BE6C0E6E-05FC-405A-9C01-DF2A8F79E2A0}" dt="2024-01-17T09:20:55.304" v="7589" actId="1076"/>
          <ac:spMkLst>
            <pc:docMk/>
            <pc:sldMk cId="124960953" sldId="361"/>
            <ac:spMk id="23" creationId="{AB9CD268-CFAA-270D-74DE-186DF3E228BD}"/>
          </ac:spMkLst>
        </pc:spChg>
        <pc:spChg chg="add mod">
          <ac:chgData name="Patrick Spohr" userId="52d4397b1069a9aa" providerId="LiveId" clId="{BE6C0E6E-05FC-405A-9C01-DF2A8F79E2A0}" dt="2024-01-17T09:20:55.304" v="7589" actId="1076"/>
          <ac:spMkLst>
            <pc:docMk/>
            <pc:sldMk cId="124960953" sldId="361"/>
            <ac:spMk id="25" creationId="{076EB4F9-E587-4D89-5B48-53205650B21E}"/>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mod">
          <ac:chgData name="Patrick Spohr" userId="52d4397b1069a9aa" providerId="LiveId" clId="{BE6C0E6E-05FC-405A-9C01-DF2A8F79E2A0}" dt="2024-01-17T09:20:59.450" v="7590" actId="1076"/>
          <ac:spMkLst>
            <pc:docMk/>
            <pc:sldMk cId="124960953" sldId="361"/>
            <ac:spMk id="29" creationId="{FA9F6CD5-39F9-4BD3-4134-BBEF78B7A5D2}"/>
          </ac:spMkLst>
        </pc:spChg>
        <pc:spChg chg="add mod">
          <ac:chgData name="Patrick Spohr" userId="52d4397b1069a9aa" providerId="LiveId" clId="{BE6C0E6E-05FC-405A-9C01-DF2A8F79E2A0}" dt="2024-01-17T09:21:35.525" v="7593" actId="1076"/>
          <ac:spMkLst>
            <pc:docMk/>
            <pc:sldMk cId="124960953" sldId="361"/>
            <ac:spMk id="30" creationId="{7C4A3B1A-B3A9-5BD3-4228-8A48A322773D}"/>
          </ac:spMkLst>
        </pc:spChg>
        <pc:grpChg chg="add mod">
          <ac:chgData name="Patrick Spohr" userId="52d4397b1069a9aa" providerId="LiveId" clId="{BE6C0E6E-05FC-405A-9C01-DF2A8F79E2A0}" dt="2024-01-17T09:20:49.416" v="7588" actId="1076"/>
          <ac:grpSpMkLst>
            <pc:docMk/>
            <pc:sldMk cId="124960953" sldId="361"/>
            <ac:grpSpMk id="19" creationId="{0074305B-9BF2-EED9-7B68-7A865E514D26}"/>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17T09:20:49.416" v="7588" actId="1076"/>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0T17:05:27.812" v="8644" actId="11530"/>
        <pc:sldMkLst>
          <pc:docMk/>
          <pc:sldMk cId="3253861798" sldId="362"/>
        </pc:sldMkLst>
        <pc:spChg chg="mod">
          <ac:chgData name="Patrick Spohr" userId="52d4397b1069a9aa" providerId="LiveId" clId="{BE6C0E6E-05FC-405A-9C01-DF2A8F79E2A0}" dt="2024-01-17T09:23:28.312" v="7616" actId="20577"/>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17T09:23:14.310" v="7615" actId="1076"/>
          <ac:spMkLst>
            <pc:docMk/>
            <pc:sldMk cId="3253861798" sldId="362"/>
            <ac:spMk id="14" creationId="{36FE28A7-92D4-2BFD-A6B5-8F0D5EFB3235}"/>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0T17:05:27.812" v="8644" actId="11530"/>
          <ac:picMkLst>
            <pc:docMk/>
            <pc:sldMk cId="3253861798" sldId="362"/>
            <ac:picMk id="8" creationId="{15B445C9-F82B-0B03-AA55-26712ED7824C}"/>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17T11:27:48.176" v="7855" actId="33524"/>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17T11:27:48.176" v="7855" actId="33524"/>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pc:chgData name="Patrick Spohr" userId="52d4397b1069a9aa" providerId="LiveId" clId="{BE6C0E6E-05FC-405A-9C01-DF2A8F79E2A0}" dt="2024-01-20T16:59:57.437" v="8463" actId="20577"/>
        <pc:sldMkLst>
          <pc:docMk/>
          <pc:sldMk cId="3823491361" sldId="364"/>
        </pc:sldMkLst>
        <pc:spChg chg="mod">
          <ac:chgData name="Patrick Spohr" userId="52d4397b1069a9aa" providerId="LiveId" clId="{BE6C0E6E-05FC-405A-9C01-DF2A8F79E2A0}" dt="2024-01-20T16:57:07.209" v="8314" actId="20577"/>
          <ac:spMkLst>
            <pc:docMk/>
            <pc:sldMk cId="3823491361" sldId="364"/>
            <ac:spMk id="2" creationId="{898D2DB3-7670-A2DE-8BBB-F16AF0F52FF1}"/>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6:59:57.437" v="8463" actId="2057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sldChg>
      <pc:sldChg chg="addSp delSp modSp add mod">
        <pc:chgData name="Patrick Spohr" userId="52d4397b1069a9aa" providerId="LiveId" clId="{BE6C0E6E-05FC-405A-9C01-DF2A8F79E2A0}" dt="2024-01-20T17:04:58.082" v="8642" actId="790"/>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04:16.311" v="8619" actId="1076"/>
          <ac:spMkLst>
            <pc:docMk/>
            <pc:sldMk cId="1547914182" sldId="365"/>
            <ac:spMk id="25" creationId="{20B403B2-3DB6-4A0F-77BB-360F3A6C92B1}"/>
          </ac:spMkLst>
        </pc:spChg>
        <pc:spChg chg="add mod">
          <ac:chgData name="Patrick Spohr" userId="52d4397b1069a9aa" providerId="LiveId" clId="{BE6C0E6E-05FC-405A-9C01-DF2A8F79E2A0}" dt="2024-01-20T17:04:25.985" v="8621" actId="1076"/>
          <ac:spMkLst>
            <pc:docMk/>
            <pc:sldMk cId="1547914182" sldId="365"/>
            <ac:spMk id="26" creationId="{110023FE-FB43-D803-1134-D80A1180A147}"/>
          </ac:spMkLst>
        </pc:spChg>
        <pc:spChg chg="add mod">
          <ac:chgData name="Patrick Spohr" userId="52d4397b1069a9aa" providerId="LiveId" clId="{BE6C0E6E-05FC-405A-9C01-DF2A8F79E2A0}" dt="2024-01-20T17:01:09.845" v="8484" actId="207"/>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04:27.227" v="8622"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04:20.399" v="8620"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1/20/2024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31.svg"/><Relationship Id="rId1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22.xml"/><Relationship Id="rId2" Type="http://schemas.openxmlformats.org/officeDocument/2006/relationships/image" Target="../media/image27.jpg"/><Relationship Id="rId16" Type="http://schemas.openxmlformats.org/officeDocument/2006/relationships/slide" Target="slide21.xml"/><Relationship Id="rId20" Type="http://schemas.openxmlformats.org/officeDocument/2006/relationships/slide" Target="slide47.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12.xml"/><Relationship Id="rId5" Type="http://schemas.openxmlformats.org/officeDocument/2006/relationships/image" Target="../media/image29.svg"/><Relationship Id="rId15" Type="http://schemas.openxmlformats.org/officeDocument/2006/relationships/slide" Target="slide20.xml"/><Relationship Id="rId10" Type="http://schemas.openxmlformats.org/officeDocument/2006/relationships/slide" Target="slide79.xml"/><Relationship Id="rId19" Type="http://schemas.openxmlformats.org/officeDocument/2006/relationships/slide" Target="slide42.xml"/><Relationship Id="rId4" Type="http://schemas.openxmlformats.org/officeDocument/2006/relationships/image" Target="../media/image28.png"/><Relationship Id="rId9" Type="http://schemas.openxmlformats.org/officeDocument/2006/relationships/slide" Target="slide52.xml"/><Relationship Id="rId1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33.sv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68.jpg"/><Relationship Id="rId11" Type="http://schemas.openxmlformats.org/officeDocument/2006/relationships/image" Target="../media/image32.png"/><Relationship Id="rId5" Type="http://schemas.openxmlformats.org/officeDocument/2006/relationships/image" Target="../media/image67.jpg"/><Relationship Id="rId10" Type="http://schemas.openxmlformats.org/officeDocument/2006/relationships/slide" Target="slide2.xml"/><Relationship Id="rId4" Type="http://schemas.openxmlformats.org/officeDocument/2006/relationships/image" Target="../media/image66.jpg"/><Relationship Id="rId9" Type="http://schemas.openxmlformats.org/officeDocument/2006/relationships/image" Target="../media/image71.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4.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8" Type="http://schemas.openxmlformats.org/officeDocument/2006/relationships/image" Target="../media/image790.png"/><Relationship Id="rId3" Type="http://schemas.openxmlformats.org/officeDocument/2006/relationships/image" Target="../media/image32.png"/><Relationship Id="rId7" Type="http://schemas.openxmlformats.org/officeDocument/2006/relationships/image" Target="../media/image780.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image" Target="../media/image690.png"/><Relationship Id="rId7" Type="http://schemas.openxmlformats.org/officeDocument/2006/relationships/image" Target="../media/image33.svg"/><Relationship Id="rId2" Type="http://schemas.openxmlformats.org/officeDocument/2006/relationships/image" Target="../media/image88.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90.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94.png"/><Relationship Id="rId7" Type="http://schemas.openxmlformats.org/officeDocument/2006/relationships/image" Target="../media/image32.png"/><Relationship Id="rId2" Type="http://schemas.openxmlformats.org/officeDocument/2006/relationships/image" Target="../media/image93.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6.pn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2.png"/><Relationship Id="rId7" Type="http://schemas.openxmlformats.org/officeDocument/2006/relationships/slide" Target="slide2.xml"/><Relationship Id="rId2" Type="http://schemas.openxmlformats.org/officeDocument/2006/relationships/image" Target="../media/image101.png"/><Relationship Id="rId1" Type="http://schemas.openxmlformats.org/officeDocument/2006/relationships/slideLayout" Target="../slideLayouts/slideLayout16.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9.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33.sv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09.png"/></Relationships>
</file>

<file path=ppt/slides/_rels/slide51.xml.rels><?xml version="1.0" encoding="UTF-8" standalone="yes"?>
<Relationships xmlns="http://schemas.openxmlformats.org/package/2006/relationships"><Relationship Id="rId3" Type="http://schemas.openxmlformats.org/officeDocument/2006/relationships/image" Target="../media/image111.jpg"/><Relationship Id="rId7" Type="http://schemas.openxmlformats.org/officeDocument/2006/relationships/image" Target="../media/image33.svg"/><Relationship Id="rId2" Type="http://schemas.openxmlformats.org/officeDocument/2006/relationships/image" Target="../media/image110.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12.jp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8" Type="http://schemas.openxmlformats.org/officeDocument/2006/relationships/image" Target="../media/image124.jpg"/><Relationship Id="rId3" Type="http://schemas.openxmlformats.org/officeDocument/2006/relationships/image" Target="../media/image119.jpg"/><Relationship Id="rId7" Type="http://schemas.openxmlformats.org/officeDocument/2006/relationships/image" Target="../media/image123.jpg"/><Relationship Id="rId12" Type="http://schemas.openxmlformats.org/officeDocument/2006/relationships/image" Target="../media/image33.svg"/><Relationship Id="rId2" Type="http://schemas.openxmlformats.org/officeDocument/2006/relationships/image" Target="../media/image118.jpg"/><Relationship Id="rId1" Type="http://schemas.openxmlformats.org/officeDocument/2006/relationships/slideLayout" Target="../slideLayouts/slideLayout19.xml"/><Relationship Id="rId6" Type="http://schemas.openxmlformats.org/officeDocument/2006/relationships/image" Target="../media/image122.jpg"/><Relationship Id="rId11" Type="http://schemas.openxmlformats.org/officeDocument/2006/relationships/image" Target="../media/image32.png"/><Relationship Id="rId5" Type="http://schemas.openxmlformats.org/officeDocument/2006/relationships/image" Target="../media/image121.jpg"/><Relationship Id="rId10" Type="http://schemas.openxmlformats.org/officeDocument/2006/relationships/slide" Target="slide2.xml"/><Relationship Id="rId4" Type="http://schemas.openxmlformats.org/officeDocument/2006/relationships/image" Target="../media/image120.jpg"/><Relationship Id="rId9" Type="http://schemas.openxmlformats.org/officeDocument/2006/relationships/image" Target="../media/image125.jpg"/></Relationships>
</file>

<file path=ppt/slides/_rels/slide62.xml.rels><?xml version="1.0" encoding="UTF-8" standalone="yes"?>
<Relationships xmlns="http://schemas.openxmlformats.org/package/2006/relationships"><Relationship Id="rId8" Type="http://schemas.openxmlformats.org/officeDocument/2006/relationships/image" Target="../media/image132.jpg"/><Relationship Id="rId3" Type="http://schemas.openxmlformats.org/officeDocument/2006/relationships/image" Target="../media/image127.jpg"/><Relationship Id="rId7" Type="http://schemas.openxmlformats.org/officeDocument/2006/relationships/image" Target="../media/image131.jpg"/><Relationship Id="rId12" Type="http://schemas.openxmlformats.org/officeDocument/2006/relationships/image" Target="../media/image33.svg"/><Relationship Id="rId2" Type="http://schemas.openxmlformats.org/officeDocument/2006/relationships/image" Target="../media/image126.jpg"/><Relationship Id="rId1" Type="http://schemas.openxmlformats.org/officeDocument/2006/relationships/slideLayout" Target="../slideLayouts/slideLayout19.xml"/><Relationship Id="rId6" Type="http://schemas.openxmlformats.org/officeDocument/2006/relationships/image" Target="../media/image130.jpg"/><Relationship Id="rId11" Type="http://schemas.openxmlformats.org/officeDocument/2006/relationships/image" Target="../media/image32.png"/><Relationship Id="rId5" Type="http://schemas.openxmlformats.org/officeDocument/2006/relationships/image" Target="../media/image129.jpg"/><Relationship Id="rId10" Type="http://schemas.openxmlformats.org/officeDocument/2006/relationships/slide" Target="slide2.xml"/><Relationship Id="rId4" Type="http://schemas.openxmlformats.org/officeDocument/2006/relationships/image" Target="../media/image128.jpg"/><Relationship Id="rId9" Type="http://schemas.openxmlformats.org/officeDocument/2006/relationships/image" Target="../media/image133.jp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9.png"/><Relationship Id="rId7" Type="http://schemas.openxmlformats.org/officeDocument/2006/relationships/image" Target="../media/image32.png"/><Relationship Id="rId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41.png"/><Relationship Id="rId4" Type="http://schemas.openxmlformats.org/officeDocument/2006/relationships/image" Target="../media/image140.pn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2.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149.jpg"/><Relationship Id="rId3" Type="http://schemas.openxmlformats.org/officeDocument/2006/relationships/image" Target="../media/image144.jpg"/><Relationship Id="rId7" Type="http://schemas.openxmlformats.org/officeDocument/2006/relationships/image" Target="../media/image148.jpg"/><Relationship Id="rId12" Type="http://schemas.openxmlformats.org/officeDocument/2006/relationships/image" Target="../media/image33.svg"/><Relationship Id="rId2" Type="http://schemas.openxmlformats.org/officeDocument/2006/relationships/image" Target="../media/image143.jpg"/><Relationship Id="rId1" Type="http://schemas.openxmlformats.org/officeDocument/2006/relationships/slideLayout" Target="../slideLayouts/slideLayout19.xml"/><Relationship Id="rId6" Type="http://schemas.openxmlformats.org/officeDocument/2006/relationships/image" Target="../media/image147.jpg"/><Relationship Id="rId11" Type="http://schemas.openxmlformats.org/officeDocument/2006/relationships/image" Target="../media/image32.png"/><Relationship Id="rId5" Type="http://schemas.openxmlformats.org/officeDocument/2006/relationships/image" Target="../media/image146.jpg"/><Relationship Id="rId10" Type="http://schemas.openxmlformats.org/officeDocument/2006/relationships/slide" Target="slide2.xml"/><Relationship Id="rId4" Type="http://schemas.openxmlformats.org/officeDocument/2006/relationships/image" Target="../media/image145.jpg"/><Relationship Id="rId9" Type="http://schemas.openxmlformats.org/officeDocument/2006/relationships/image" Target="../media/image150.jp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2.jpg"/><Relationship Id="rId7" Type="http://schemas.openxmlformats.org/officeDocument/2006/relationships/slide" Target="slide2.xml"/><Relationship Id="rId2" Type="http://schemas.openxmlformats.org/officeDocument/2006/relationships/image" Target="../media/image151.jpg"/><Relationship Id="rId1" Type="http://schemas.openxmlformats.org/officeDocument/2006/relationships/slideLayout" Target="../slideLayouts/slideLayout19.xml"/><Relationship Id="rId6" Type="http://schemas.openxmlformats.org/officeDocument/2006/relationships/image" Target="../media/image155.png"/><Relationship Id="rId5" Type="http://schemas.openxmlformats.org/officeDocument/2006/relationships/image" Target="../media/image154.jpg"/><Relationship Id="rId4" Type="http://schemas.openxmlformats.org/officeDocument/2006/relationships/image" Target="../media/image153.jpg"/><Relationship Id="rId9" Type="http://schemas.openxmlformats.org/officeDocument/2006/relationships/image" Target="../media/image33.svg"/></Relationships>
</file>

<file path=ppt/slides/_rels/slide7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7.jpg"/><Relationship Id="rId7" Type="http://schemas.openxmlformats.org/officeDocument/2006/relationships/slide" Target="slide2.xml"/><Relationship Id="rId2" Type="http://schemas.openxmlformats.org/officeDocument/2006/relationships/image" Target="../media/image156.jpg"/><Relationship Id="rId1" Type="http://schemas.openxmlformats.org/officeDocument/2006/relationships/slideLayout" Target="../slideLayouts/slideLayout19.xml"/><Relationship Id="rId6" Type="http://schemas.openxmlformats.org/officeDocument/2006/relationships/image" Target="../media/image160.png"/><Relationship Id="rId5" Type="http://schemas.openxmlformats.org/officeDocument/2006/relationships/image" Target="../media/image159.jpg"/><Relationship Id="rId4" Type="http://schemas.openxmlformats.org/officeDocument/2006/relationships/image" Target="../media/image158.jpg"/><Relationship Id="rId9" Type="http://schemas.openxmlformats.org/officeDocument/2006/relationships/image" Target="../media/image33.sv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2.jpg"/><Relationship Id="rId7" Type="http://schemas.openxmlformats.org/officeDocument/2006/relationships/slide" Target="slide2.xml"/><Relationship Id="rId2" Type="http://schemas.openxmlformats.org/officeDocument/2006/relationships/image" Target="../media/image161.jpg"/><Relationship Id="rId1" Type="http://schemas.openxmlformats.org/officeDocument/2006/relationships/slideLayout" Target="../slideLayouts/slideLayout19.xml"/><Relationship Id="rId6" Type="http://schemas.openxmlformats.org/officeDocument/2006/relationships/image" Target="../media/image165.png"/><Relationship Id="rId5" Type="http://schemas.openxmlformats.org/officeDocument/2006/relationships/image" Target="../media/image164.jpg"/><Relationship Id="rId4" Type="http://schemas.openxmlformats.org/officeDocument/2006/relationships/image" Target="../media/image163.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6.png"/><Relationship Id="rId4" Type="http://schemas.openxmlformats.org/officeDocument/2006/relationships/image" Target="../media/image33.sv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9.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8.jpeg"/><Relationship Id="rId5" Type="http://schemas.openxmlformats.org/officeDocument/2006/relationships/image" Target="../media/image167.png"/><Relationship Id="rId4" Type="http://schemas.openxmlformats.org/officeDocument/2006/relationships/image" Target="../media/image33.svg"/></Relationships>
</file>

<file path=ppt/slides/_rels/slide77.xml.rels><?xml version="1.0" encoding="UTF-8" standalone="yes"?>
<Relationships xmlns="http://schemas.openxmlformats.org/package/2006/relationships"><Relationship Id="rId8" Type="http://schemas.openxmlformats.org/officeDocument/2006/relationships/image" Target="../media/image173.jpeg"/><Relationship Id="rId3" Type="http://schemas.openxmlformats.org/officeDocument/2006/relationships/image" Target="../media/image32.png"/><Relationship Id="rId7" Type="http://schemas.openxmlformats.org/officeDocument/2006/relationships/image" Target="../media/image172.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71.jpeg"/><Relationship Id="rId11" Type="http://schemas.openxmlformats.org/officeDocument/2006/relationships/image" Target="../media/image176.jpeg"/><Relationship Id="rId5" Type="http://schemas.openxmlformats.org/officeDocument/2006/relationships/image" Target="../media/image170.png"/><Relationship Id="rId10" Type="http://schemas.openxmlformats.org/officeDocument/2006/relationships/image" Target="../media/image175.png"/><Relationship Id="rId4" Type="http://schemas.openxmlformats.org/officeDocument/2006/relationships/image" Target="../media/image33.svg"/><Relationship Id="rId9" Type="http://schemas.openxmlformats.org/officeDocument/2006/relationships/image" Target="../media/image174.jpe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7.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9.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80.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624555" y="2887997"/>
            <a:ext cx="10712680" cy="2585323"/>
          </a:xfrm>
          <a:prstGeom prst="rect">
            <a:avLst/>
          </a:prstGeom>
          <a:noFill/>
        </p:spPr>
        <p:txBody>
          <a:bodyPr wrap="square">
            <a:spAutoFit/>
          </a:bodyPr>
          <a:lstStyle/>
          <a:p>
            <a:r>
              <a:rPr lang="en-US" b="1" dirty="0">
                <a:solidFill>
                  <a:schemeClr val="bg1"/>
                </a:solidFill>
              </a:rPr>
              <a:t>An Introduction to Convolutional Neural Networks</a:t>
            </a:r>
          </a:p>
          <a:p>
            <a:r>
              <a:rPr lang="en-US" i="1" dirty="0">
                <a:solidFill>
                  <a:schemeClr val="bg1"/>
                </a:solidFill>
              </a:rPr>
              <a:t>https://www.researchgate.net/publication/285164623_An_Introduction_to_Convolutional_Neural_Networks</a:t>
            </a:r>
            <a:endParaRPr lang="en-US" dirty="0">
              <a:solidFill>
                <a:schemeClr val="bg1"/>
              </a:solidFill>
            </a:endParaRPr>
          </a:p>
          <a:p>
            <a:r>
              <a:rPr lang="en-US" b="1" dirty="0">
                <a:solidFill>
                  <a:schemeClr val="bg1"/>
                </a:solidFill>
              </a:rPr>
              <a:t>TensorFlow Neural Networks</a:t>
            </a:r>
          </a:p>
          <a:p>
            <a:r>
              <a:rPr lang="en-US" i="1" dirty="0">
                <a:solidFill>
                  <a:schemeClr val="bg1"/>
                </a:solidFill>
              </a:rPr>
              <a:t>https://research.google/pubs/tensorflow-a-system-for-large-scale-machine-learning/</a:t>
            </a:r>
            <a:endParaRPr lang="en-US" dirty="0">
              <a:solidFill>
                <a:schemeClr val="bg1"/>
              </a:solidFill>
            </a:endParaRPr>
          </a:p>
          <a:p>
            <a:r>
              <a:rPr lang="en-US" b="1" dirty="0">
                <a:solidFill>
                  <a:schemeClr val="bg1"/>
                </a:solidFill>
              </a:rPr>
              <a:t>Convolution Neural Networks</a:t>
            </a:r>
          </a:p>
          <a:p>
            <a:r>
              <a:rPr lang="en-US" i="1" dirty="0">
                <a:solidFill>
                  <a:schemeClr val="bg1"/>
                </a:solidFill>
              </a:rPr>
              <a:t>https://cs231n.github.io/convolutional-networks/</a:t>
            </a:r>
          </a:p>
          <a:p>
            <a:r>
              <a:rPr lang="en-US" b="1" dirty="0">
                <a:solidFill>
                  <a:schemeClr val="bg1"/>
                </a:solidFill>
              </a:rPr>
              <a:t>Adam: A Method For Stochastic Optimization</a:t>
            </a:r>
          </a:p>
          <a:p>
            <a:r>
              <a:rPr lang="en-US" i="1" dirty="0">
                <a:solidFill>
                  <a:schemeClr val="bg1"/>
                </a:solidFill>
              </a:rPr>
              <a:t>https://arxiv.org/abs/1412.6980</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4893524"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r>
              <a:rPr lang="en-ZA" b="1" dirty="0">
                <a:solidFill>
                  <a:srgbClr val="FFFF00"/>
                </a:solidFill>
              </a:rPr>
              <a:t>Methodology and code explanation will be in Methods section.</a:t>
            </a:r>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689164"/>
            <a:ext cx="6873925" cy="5036314"/>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i="1" dirty="0"/>
              <a:t>	</a:t>
            </a:r>
            <a:r>
              <a:rPr lang="en-US" sz="1450" dirty="0"/>
              <a:t>Goals of the Project</a:t>
            </a:r>
          </a:p>
          <a:p>
            <a:r>
              <a:rPr lang="en-US" sz="1450" b="1" i="1" dirty="0"/>
              <a:t>	</a:t>
            </a:r>
            <a:r>
              <a:rPr lang="en-US" sz="1450" dirty="0"/>
              <a:t>Hurdles to Overcome</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095285"/>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4446647"/>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753864"/>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0035"/>
            <a:ext cx="279272" cy="279272"/>
          </a:xfrm>
          <a:prstGeom prst="rect">
            <a:avLst/>
          </a:prstGeom>
        </p:spPr>
      </p:pic>
      <p:pic>
        <p:nvPicPr>
          <p:cNvPr id="18" name="Graphic 17" descr="Link with solid fill">
            <a:hlinkClick r:id="rId11" action="ppaction://hlinksldjump"/>
            <a:extLst>
              <a:ext uri="{FF2B5EF4-FFF2-40B4-BE49-F238E27FC236}">
                <a16:creationId xmlns:a16="http://schemas.microsoft.com/office/drawing/2014/main" id="{636D99ED-1BBB-EF0B-7299-8F4D799C73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451611"/>
            <a:ext cx="279272" cy="279272"/>
          </a:xfrm>
          <a:prstGeom prst="rect">
            <a:avLst/>
          </a:prstGeom>
        </p:spPr>
      </p:pic>
      <p:pic>
        <p:nvPicPr>
          <p:cNvPr id="19" name="Graphic 18" descr="Link with solid fill">
            <a:hlinkClick r:id="rId14" action="ppaction://hlinksldjump"/>
            <a:extLst>
              <a:ext uri="{FF2B5EF4-FFF2-40B4-BE49-F238E27FC236}">
                <a16:creationId xmlns:a16="http://schemas.microsoft.com/office/drawing/2014/main" id="{B411730B-292A-E0A3-72D4-E9646EE116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51964"/>
            <a:ext cx="279272" cy="279272"/>
          </a:xfrm>
          <a:prstGeom prst="rect">
            <a:avLst/>
          </a:prstGeom>
        </p:spPr>
      </p:pic>
      <p:pic>
        <p:nvPicPr>
          <p:cNvPr id="26" name="Graphic 25" descr="Link with solid fill">
            <a:hlinkClick r:id="rId15"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29000"/>
            <a:ext cx="279272" cy="279272"/>
          </a:xfrm>
          <a:prstGeom prst="rect">
            <a:avLst/>
          </a:prstGeom>
        </p:spPr>
      </p:pic>
      <p:pic>
        <p:nvPicPr>
          <p:cNvPr id="30" name="Graphic 29" descr="Link with solid fill">
            <a:hlinkClick r:id="rId16"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756014"/>
            <a:ext cx="279272" cy="279272"/>
          </a:xfrm>
          <a:prstGeom prst="rect">
            <a:avLst/>
          </a:prstGeom>
        </p:spPr>
      </p:pic>
      <p:pic>
        <p:nvPicPr>
          <p:cNvPr id="31" name="Graphic 30" descr="Link with solid fill">
            <a:hlinkClick r:id="rId17"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97060"/>
            <a:ext cx="279272" cy="279272"/>
          </a:xfrm>
          <a:prstGeom prst="rect">
            <a:avLst/>
          </a:prstGeom>
        </p:spPr>
      </p:pic>
      <p:pic>
        <p:nvPicPr>
          <p:cNvPr id="32" name="Graphic 31" descr="Link with solid fill">
            <a:hlinkClick r:id="rId18"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3209"/>
            <a:ext cx="279272" cy="279272"/>
          </a:xfrm>
          <a:prstGeom prst="rect">
            <a:avLst/>
          </a:prstGeom>
        </p:spPr>
      </p:pic>
      <p:pic>
        <p:nvPicPr>
          <p:cNvPr id="33" name="Graphic 32" descr="Link with solid fill">
            <a:hlinkClick r:id="rId19"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086206"/>
            <a:ext cx="279272" cy="279272"/>
          </a:xfrm>
          <a:prstGeom prst="rect">
            <a:avLst/>
          </a:prstGeom>
        </p:spPr>
      </p:pic>
      <p:pic>
        <p:nvPicPr>
          <p:cNvPr id="34" name="Graphic 33" descr="Link with solid fill">
            <a:hlinkClick r:id="rId20"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429203"/>
            <a:ext cx="279272" cy="279272"/>
          </a:xfrm>
          <a:prstGeom prst="rect">
            <a:avLst/>
          </a:prstGeom>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15,0875</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pic>
        <p:nvPicPr>
          <p:cNvPr id="2" name="Graphic 1" descr="Hamburger Menu Icon with solid fill">
            <a:hlinkClick r:id="rId4"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43726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6"/>
                    </a:solidFill>
                  </a:rPr>
                  <a:t>Input layer</a:t>
                </a:r>
                <a:r>
                  <a:rPr lang="de-DE" dirty="0">
                    <a:solidFill>
                      <a:schemeClr val="accent6"/>
                    </a:solidFill>
                  </a:rPr>
                  <a:t>	</a:t>
                </a:r>
                <a14:m>
                  <m:oMath xmlns:m="http://schemas.openxmlformats.org/officeDocument/2006/math">
                    <m:sSub>
                      <m:sSubPr>
                        <m:ctrlPr>
                          <a:rPr lang="de-DE" i="1" dirty="0" smtClean="0">
                            <a:solidFill>
                              <a:schemeClr val="accent6"/>
                            </a:solidFill>
                            <a:latin typeface="Cambria Math" panose="02040503050406030204" pitchFamily="18" charset="0"/>
                          </a:rPr>
                        </m:ctrlPr>
                      </m:sSubPr>
                      <m:e>
                        <m:r>
                          <a:rPr lang="en-US" b="0" i="1" dirty="0" smtClean="0">
                            <a:solidFill>
                              <a:schemeClr val="accent6"/>
                            </a:solidFill>
                            <a:latin typeface="Cambria Math" panose="02040503050406030204" pitchFamily="18" charset="0"/>
                          </a:rPr>
                          <m:t>𝑥</m:t>
                        </m:r>
                      </m:e>
                      <m:sub>
                        <m:r>
                          <a:rPr lang="en-US" b="0" i="1" dirty="0" smtClean="0">
                            <a:solidFill>
                              <a:schemeClr val="accent6"/>
                            </a:solidFill>
                            <a:latin typeface="Cambria Math" panose="02040503050406030204" pitchFamily="18" charset="0"/>
                          </a:rPr>
                          <m:t>1,…</m:t>
                        </m:r>
                      </m:sub>
                    </m:sSub>
                    <m:sSub>
                      <m:sSubPr>
                        <m:ctrlPr>
                          <a:rPr lang="de-DE" i="1" dirty="0" smtClean="0">
                            <a:solidFill>
                              <a:schemeClr val="accent6"/>
                            </a:solidFill>
                            <a:latin typeface="Cambria Math" panose="02040503050406030204" pitchFamily="18" charset="0"/>
                          </a:rPr>
                        </m:ctrlPr>
                      </m:sSubPr>
                      <m:e>
                        <m:r>
                          <a:rPr lang="en-US" b="0" i="1" dirty="0" smtClean="0">
                            <a:solidFill>
                              <a:schemeClr val="accent6"/>
                            </a:solidFill>
                            <a:latin typeface="Cambria Math" panose="02040503050406030204" pitchFamily="18" charset="0"/>
                          </a:rPr>
                          <m:t>𝑥</m:t>
                        </m:r>
                      </m:e>
                      <m:sub>
                        <m:r>
                          <a:rPr lang="en-US" b="0" i="1" dirty="0" smtClean="0">
                            <a:solidFill>
                              <a:schemeClr val="accent6"/>
                            </a:solidFill>
                            <a:latin typeface="Cambria Math" panose="02040503050406030204" pitchFamily="18" charset="0"/>
                          </a:rPr>
                          <m:t>𝑑</m:t>
                        </m:r>
                      </m:sub>
                    </m:sSub>
                  </m:oMath>
                </a14:m>
                <a:endParaRPr lang="de-DE" dirty="0">
                  <a:solidFill>
                    <a:schemeClr val="accent6"/>
                  </a:solidFill>
                </a:endParaRPr>
              </a:p>
              <a:p>
                <a:r>
                  <a:rPr lang="en-US" dirty="0">
                    <a:solidFill>
                      <a:schemeClr val="accent4"/>
                    </a:solidFill>
                  </a:rPr>
                  <a:t>Hidden layers</a:t>
                </a:r>
                <a:r>
                  <a:rPr lang="de-DE" dirty="0">
                    <a:solidFill>
                      <a:schemeClr val="accent4"/>
                    </a:solidFill>
                  </a:rPr>
                  <a:t>	</a:t>
                </a:r>
                <a14:m>
                  <m:oMath xmlns:m="http://schemas.openxmlformats.org/officeDocument/2006/math">
                    <m:sSub>
                      <m:sSubPr>
                        <m:ctrlPr>
                          <a:rPr lang="de-DE" i="1" dirty="0" smtClean="0">
                            <a:solidFill>
                              <a:schemeClr val="accent4"/>
                            </a:solidFill>
                            <a:latin typeface="Cambria Math" panose="02040503050406030204" pitchFamily="18" charset="0"/>
                          </a:rPr>
                        </m:ctrlPr>
                      </m:sSubPr>
                      <m:e>
                        <m:r>
                          <a:rPr lang="en-US" b="0" i="1" dirty="0" smtClean="0">
                            <a:solidFill>
                              <a:schemeClr val="accent4"/>
                            </a:solidFill>
                            <a:latin typeface="Cambria Math" panose="02040503050406030204" pitchFamily="18" charset="0"/>
                          </a:rPr>
                          <m:t>𝑧</m:t>
                        </m:r>
                      </m:e>
                      <m:sub>
                        <m:r>
                          <a:rPr lang="en-US" b="0" i="1" dirty="0" smtClean="0">
                            <a:solidFill>
                              <a:schemeClr val="accent4"/>
                            </a:solidFill>
                            <a:latin typeface="Cambria Math" panose="02040503050406030204" pitchFamily="18" charset="0"/>
                          </a:rPr>
                          <m:t>1,…</m:t>
                        </m:r>
                      </m:sub>
                    </m:sSub>
                    <m:sSub>
                      <m:sSubPr>
                        <m:ctrlPr>
                          <a:rPr lang="de-DE" i="1" dirty="0" smtClean="0">
                            <a:solidFill>
                              <a:schemeClr val="accent4"/>
                            </a:solidFill>
                            <a:latin typeface="Cambria Math" panose="02040503050406030204" pitchFamily="18" charset="0"/>
                          </a:rPr>
                        </m:ctrlPr>
                      </m:sSubPr>
                      <m:e>
                        <m:r>
                          <a:rPr lang="en-US" b="0" i="1" dirty="0" smtClean="0">
                            <a:solidFill>
                              <a:schemeClr val="accent4"/>
                            </a:solidFill>
                            <a:latin typeface="Cambria Math" panose="02040503050406030204" pitchFamily="18" charset="0"/>
                          </a:rPr>
                          <m:t>𝑧</m:t>
                        </m:r>
                      </m:e>
                      <m:sub>
                        <m:r>
                          <a:rPr lang="en-US" b="0" i="1" dirty="0" smtClean="0">
                            <a:solidFill>
                              <a:schemeClr val="accent4"/>
                            </a:solidFill>
                            <a:latin typeface="Cambria Math" panose="02040503050406030204" pitchFamily="18" charset="0"/>
                          </a:rPr>
                          <m:t>𝑀</m:t>
                        </m:r>
                      </m:sub>
                    </m:sSub>
                  </m:oMath>
                </a14:m>
                <a:endParaRPr lang="en-US" b="0" dirty="0">
                  <a:solidFill>
                    <a:schemeClr val="accent4"/>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Tree>
    <p:extLst>
      <p:ext uri="{BB962C8B-B14F-4D97-AF65-F5344CB8AC3E}">
        <p14:creationId xmlns:p14="http://schemas.microsoft.com/office/powerpoint/2010/main" val="3823491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766077" y="1947145"/>
            <a:ext cx="5091435"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Künstliches Neurales Netz KNN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766077" y="2361698"/>
            <a:ext cx="5157697" cy="369332"/>
          </a:xfrm>
          <a:prstGeom prst="rect">
            <a:avLst/>
          </a:prstGeom>
          <a:noFill/>
        </p:spPr>
        <p:txBody>
          <a:bodyPr wrap="square" rtlCol="0">
            <a:spAutoFit/>
          </a:bodyPr>
          <a:lstStyle/>
          <a:p>
            <a:r>
              <a:rPr lang="de-DE" dirty="0">
                <a:solidFill>
                  <a:schemeClr val="accent6"/>
                </a:solidFill>
              </a:rPr>
              <a:t>d: Inputs  </a:t>
            </a:r>
            <a:r>
              <a:rPr lang="de-DE" dirty="0"/>
              <a:t> </a:t>
            </a:r>
            <a:r>
              <a:rPr lang="de-DE" dirty="0">
                <a:solidFill>
                  <a:srgbClr val="FFC000"/>
                </a:solidFill>
              </a:rPr>
              <a:t>M: Hidden-Units   </a:t>
            </a:r>
            <a:r>
              <a:rPr lang="de-DE" dirty="0">
                <a:solidFill>
                  <a:schemeClr val="accent5"/>
                </a:solidFill>
              </a:rPr>
              <a:t>c: Output-Units </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10F0075-CBF1-BF7F-AA90-D0B73592E010}"/>
                  </a:ext>
                </a:extLst>
              </p:cNvPr>
              <p:cNvSpPr txBox="1"/>
              <p:nvPr/>
            </p:nvSpPr>
            <p:spPr>
              <a:xfrm>
                <a:off x="1776472" y="3288180"/>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76472" y="3288180"/>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811641"/>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4913910" y="1945453"/>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Tree>
    <p:extLst>
      <p:ext uri="{BB962C8B-B14F-4D97-AF65-F5344CB8AC3E}">
        <p14:creationId xmlns:p14="http://schemas.microsoft.com/office/powerpoint/2010/main" val="1547914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897500" y="1155189"/>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1982450"/>
            <a:ext cx="3411775" cy="3323987"/>
          </a:xfrm>
          <a:prstGeom prst="rect">
            <a:avLst/>
          </a:prstGeom>
          <a:noFill/>
        </p:spPr>
        <p:txBody>
          <a:bodyPr wrap="square">
            <a:spAutoFit/>
          </a:bodyPr>
          <a:lstStyle/>
          <a:p>
            <a:r>
              <a:rPr lang="en-US" sz="1400" dirty="0">
                <a:solidFill>
                  <a:schemeClr val="bg1"/>
                </a:solidFill>
              </a:rPr>
              <a:t>The original image gets transformed layer by layer from the original pixel values to the final class scores.</a:t>
            </a:r>
          </a:p>
          <a:p>
            <a:endParaRPr lang="en-US" sz="1400" dirty="0">
              <a:solidFill>
                <a:schemeClr val="bg1"/>
              </a:solidFill>
            </a:endParaRPr>
          </a:p>
          <a:p>
            <a:endParaRPr lang="en-US" sz="1400" dirty="0">
              <a:solidFill>
                <a:schemeClr val="bg1"/>
              </a:solidFill>
            </a:endParaRPr>
          </a:p>
          <a:p>
            <a:r>
              <a:rPr lang="en-US" sz="1400" dirty="0">
                <a:solidFill>
                  <a:schemeClr val="bg1"/>
                </a:solidFill>
              </a:rPr>
              <a:t>Unlike standard ANNs, the neurons within any given layer will only connect to a small region of the layer preceding it. </a:t>
            </a:r>
          </a:p>
          <a:p>
            <a:endParaRPr lang="en-US" sz="1400" dirty="0">
              <a:solidFill>
                <a:schemeClr val="bg1"/>
              </a:solidFill>
            </a:endParaRPr>
          </a:p>
          <a:p>
            <a:endParaRPr lang="en-US" sz="1400" dirty="0">
              <a:solidFill>
                <a:schemeClr val="bg1"/>
              </a:solidFill>
            </a:endParaRPr>
          </a:p>
          <a:p>
            <a:r>
              <a:rPr lang="en-US" sz="1400" dirty="0">
                <a:solidFill>
                  <a:schemeClr val="bg1"/>
                </a:solidFill>
              </a:rPr>
              <a:t>The final output layer for CIFAR-10 would have dimensions of 1x1x10 because by the end of the architecture we will reduce the full image into a single vector of class scores, arranged along the depth dimension.</a:t>
            </a:r>
          </a:p>
        </p:txBody>
      </p:sp>
      <p:sp>
        <p:nvSpPr>
          <p:cNvPr id="14" name="TextBox 13">
            <a:extLst>
              <a:ext uri="{FF2B5EF4-FFF2-40B4-BE49-F238E27FC236}">
                <a16:creationId xmlns:a16="http://schemas.microsoft.com/office/drawing/2014/main" id="{36FE28A7-92D4-2BFD-A6B5-8F0D5EFB3235}"/>
              </a:ext>
            </a:extLst>
          </p:cNvPr>
          <p:cNvSpPr txBox="1"/>
          <p:nvPr/>
        </p:nvSpPr>
        <p:spPr>
          <a:xfrm>
            <a:off x="808947" y="6355664"/>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Daytona Pro Light"/>
                <a:ea typeface="+mn-ea"/>
                <a:cs typeface="+mn-cs"/>
              </a:rPr>
              <a:t>https://cs231n.github.io/convolutional-networks/</a:t>
            </a:r>
          </a:p>
        </p:txBody>
      </p:sp>
    </p:spTree>
    <p:extLst>
      <p:ext uri="{BB962C8B-B14F-4D97-AF65-F5344CB8AC3E}">
        <p14:creationId xmlns:p14="http://schemas.microsoft.com/office/powerpoint/2010/main" val="3253861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16" name="Picture 15">
            <a:extLst>
              <a:ext uri="{FF2B5EF4-FFF2-40B4-BE49-F238E27FC236}">
                <a16:creationId xmlns:a16="http://schemas.microsoft.com/office/drawing/2014/main" id="{1CDFF59C-9674-E59C-C9A4-E9E83048C0D6}"/>
              </a:ext>
            </a:extLst>
          </p:cNvPr>
          <p:cNvPicPr>
            <a:picLocks noChangeAspect="1"/>
          </p:cNvPicPr>
          <p:nvPr/>
        </p:nvPicPr>
        <p:blipFill>
          <a:blip r:embed="rId5"/>
          <a:stretch>
            <a:fillRect/>
          </a:stretch>
        </p:blipFill>
        <p:spPr>
          <a:xfrm>
            <a:off x="479931" y="2241852"/>
            <a:ext cx="4441114" cy="1495739"/>
          </a:xfrm>
          <a:prstGeom prst="rect">
            <a:avLst/>
          </a:prstGeom>
          <a:ln w="38100">
            <a:solidFill>
              <a:schemeClr val="accent6"/>
            </a:solidFill>
          </a:ln>
        </p:spPr>
      </p:pic>
      <p:grpSp>
        <p:nvGrpSpPr>
          <p:cNvPr id="19" name="Group 18">
            <a:extLst>
              <a:ext uri="{FF2B5EF4-FFF2-40B4-BE49-F238E27FC236}">
                <a16:creationId xmlns:a16="http://schemas.microsoft.com/office/drawing/2014/main" id="{0074305B-9BF2-EED9-7B68-7A865E514D26}"/>
              </a:ext>
            </a:extLst>
          </p:cNvPr>
          <p:cNvGrpSpPr/>
          <p:nvPr/>
        </p:nvGrpSpPr>
        <p:grpSpPr>
          <a:xfrm>
            <a:off x="5117414" y="1861562"/>
            <a:ext cx="6227110" cy="2144114"/>
            <a:chOff x="493627" y="3262470"/>
            <a:chExt cx="6227110" cy="2144114"/>
          </a:xfrm>
        </p:grpSpPr>
        <p:pic>
          <p:nvPicPr>
            <p:cNvPr id="12" name="Picture 11">
              <a:extLst>
                <a:ext uri="{FF2B5EF4-FFF2-40B4-BE49-F238E27FC236}">
                  <a16:creationId xmlns:a16="http://schemas.microsoft.com/office/drawing/2014/main" id="{9D740E4C-40CF-4065-B573-6622A662EA07}"/>
                </a:ext>
              </a:extLst>
            </p:cNvPr>
            <p:cNvPicPr>
              <a:picLocks noChangeAspect="1"/>
            </p:cNvPicPr>
            <p:nvPr/>
          </p:nvPicPr>
          <p:blipFill>
            <a:blip r:embed="rId6"/>
            <a:stretch>
              <a:fillRect/>
            </a:stretch>
          </p:blipFill>
          <p:spPr>
            <a:xfrm>
              <a:off x="493627" y="3262470"/>
              <a:ext cx="6227110" cy="2144114"/>
            </a:xfrm>
            <a:prstGeom prst="rect">
              <a:avLst/>
            </a:prstGeom>
          </p:spPr>
        </p:pic>
        <p:sp>
          <p:nvSpPr>
            <p:cNvPr id="17" name="Rectangle 16">
              <a:extLst>
                <a:ext uri="{FF2B5EF4-FFF2-40B4-BE49-F238E27FC236}">
                  <a16:creationId xmlns:a16="http://schemas.microsoft.com/office/drawing/2014/main" id="{5CDD7847-919E-8A08-D9FC-148BF4116035}"/>
                </a:ext>
              </a:extLst>
            </p:cNvPr>
            <p:cNvSpPr/>
            <p:nvPr/>
          </p:nvSpPr>
          <p:spPr>
            <a:xfrm>
              <a:off x="861391" y="3933649"/>
              <a:ext cx="271670" cy="66485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90E7926-CF94-F1A3-5BF1-6F4A84F6B684}"/>
                  </a:ext>
                </a:extLst>
              </p:cNvPr>
              <p:cNvSpPr txBox="1"/>
              <p:nvPr/>
            </p:nvSpPr>
            <p:spPr>
              <a:xfrm>
                <a:off x="1054270" y="4655216"/>
                <a:ext cx="1526252"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𝑏</m:t>
                      </m:r>
                      <m:r>
                        <a:rPr lang="en-US" b="0" i="1" smtClean="0">
                          <a:solidFill>
                            <a:schemeClr val="bg1"/>
                          </a:solidFill>
                          <a:latin typeface="Cambria Math" panose="02040503050406030204" pitchFamily="18" charset="0"/>
                          <a:ea typeface="Cambria Math" panose="02040503050406030204" pitchFamily="18" charset="0"/>
                        </a:rPr>
                        <m:t>=</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𝑛</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𝑎</m:t>
                              </m:r>
                            </m:e>
                            <m:sub>
                              <m:r>
                                <a:rPr lang="en-US" b="0" i="1" smtClean="0">
                                  <a:solidFill>
                                    <a:schemeClr val="bg1"/>
                                  </a:solidFill>
                                  <a:latin typeface="Cambria Math" panose="02040503050406030204" pitchFamily="18" charset="0"/>
                                  <a:ea typeface="Cambria Math" panose="02040503050406030204" pitchFamily="18" charset="0"/>
                                </a:rPr>
                                <m:t>𝑖</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𝑏</m:t>
                              </m:r>
                            </m:e>
                            <m:sub>
                              <m:r>
                                <a:rPr lang="en-US" b="0" i="1" smtClean="0">
                                  <a:solidFill>
                                    <a:schemeClr val="bg1"/>
                                  </a:solidFill>
                                  <a:latin typeface="Cambria Math" panose="02040503050406030204" pitchFamily="18" charset="0"/>
                                  <a:ea typeface="Cambria Math" panose="02040503050406030204" pitchFamily="18" charset="0"/>
                                </a:rPr>
                                <m:t>𝑖</m:t>
                              </m:r>
                            </m:sub>
                          </m:sSub>
                        </m:e>
                      </m:nary>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790E7926-CF94-F1A3-5BF1-6F4A84F6B684}"/>
                  </a:ext>
                </a:extLst>
              </p:cNvPr>
              <p:cNvSpPr txBox="1">
                <a:spLocks noRot="1" noChangeAspect="1" noMove="1" noResize="1" noEditPoints="1" noAdjustHandles="1" noChangeArrowheads="1" noChangeShapeType="1" noTextEdit="1"/>
              </p:cNvSpPr>
              <p:nvPr/>
            </p:nvSpPr>
            <p:spPr>
              <a:xfrm>
                <a:off x="1054270" y="4655216"/>
                <a:ext cx="1526252" cy="7562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B9CD268-CFAA-270D-74DE-186DF3E228BD}"/>
                  </a:ext>
                </a:extLst>
              </p:cNvPr>
              <p:cNvSpPr txBox="1"/>
              <p:nvPr/>
            </p:nvSpPr>
            <p:spPr>
              <a:xfrm>
                <a:off x="3092918" y="4233698"/>
                <a:ext cx="2903691" cy="1384995"/>
              </a:xfrm>
              <a:prstGeom prst="rect">
                <a:avLst/>
              </a:prstGeom>
              <a:noFill/>
            </p:spPr>
            <p:txBody>
              <a:bodyPr wrap="square">
                <a:spAutoFit/>
              </a:bodyPr>
              <a:lstStyle/>
              <a:p>
                <a:endParaRPr lang="en-US" sz="1400" dirty="0">
                  <a:solidFill>
                    <a:schemeClr val="bg1"/>
                  </a:solidFill>
                </a:endParaRPr>
              </a:p>
              <a:p>
                <a:r>
                  <a:rPr lang="en-US" sz="1400" dirty="0">
                    <a:solidFill>
                      <a:schemeClr val="bg1"/>
                    </a:solidFill>
                  </a:rPr>
                  <a:t>a = 1st vector</a:t>
                </a:r>
              </a:p>
              <a:p>
                <a:r>
                  <a:rPr lang="en-US" sz="1400" dirty="0">
                    <a:solidFill>
                      <a:schemeClr val="bg1"/>
                    </a:solidFill>
                  </a:rPr>
                  <a:t>b = 2nd vector</a:t>
                </a:r>
              </a:p>
              <a:p>
                <a:r>
                  <a:rPr lang="en-US" sz="1400" dirty="0">
                    <a:solidFill>
                      <a:schemeClr val="bg1"/>
                    </a:solidFill>
                  </a:rPr>
                  <a:t>n = dimension of the vector space</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𝑎</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a</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𝑏</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b</a:t>
                </a:r>
              </a:p>
            </p:txBody>
          </p:sp>
        </mc:Choice>
        <mc:Fallback xmlns="">
          <p:sp>
            <p:nvSpPr>
              <p:cNvPr id="23" name="TextBox 22">
                <a:extLst>
                  <a:ext uri="{FF2B5EF4-FFF2-40B4-BE49-F238E27FC236}">
                    <a16:creationId xmlns:a16="http://schemas.microsoft.com/office/drawing/2014/main" id="{AB9CD268-CFAA-270D-74DE-186DF3E228BD}"/>
                  </a:ext>
                </a:extLst>
              </p:cNvPr>
              <p:cNvSpPr txBox="1">
                <a:spLocks noRot="1" noChangeAspect="1" noMove="1" noResize="1" noEditPoints="1" noAdjustHandles="1" noChangeArrowheads="1" noChangeShapeType="1" noTextEdit="1"/>
              </p:cNvSpPr>
              <p:nvPr/>
            </p:nvSpPr>
            <p:spPr>
              <a:xfrm>
                <a:off x="3092918" y="4233698"/>
                <a:ext cx="2903691" cy="1384995"/>
              </a:xfrm>
              <a:prstGeom prst="rect">
                <a:avLst/>
              </a:prstGeom>
              <a:blipFill>
                <a:blip r:embed="rId8"/>
                <a:stretch>
                  <a:fillRect l="-629" b="-352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76EB4F9-E587-4D89-5B48-53205650B21E}"/>
              </a:ext>
            </a:extLst>
          </p:cNvPr>
          <p:cNvSpPr txBox="1"/>
          <p:nvPr/>
        </p:nvSpPr>
        <p:spPr>
          <a:xfrm>
            <a:off x="1916472" y="4093938"/>
            <a:ext cx="1469458" cy="369332"/>
          </a:xfrm>
          <a:prstGeom prst="rect">
            <a:avLst/>
          </a:prstGeom>
          <a:noFill/>
        </p:spPr>
        <p:txBody>
          <a:bodyPr wrap="square">
            <a:spAutoFit/>
          </a:bodyPr>
          <a:lstStyle/>
          <a:p>
            <a:r>
              <a:rPr lang="en-US" sz="1800" dirty="0">
                <a:solidFill>
                  <a:schemeClr val="bg1"/>
                </a:solidFill>
              </a:rPr>
              <a:t>Dot Product</a:t>
            </a:r>
          </a:p>
        </p:txBody>
      </p:sp>
      <p:sp>
        <p:nvSpPr>
          <p:cNvPr id="29" name="TextBox 28">
            <a:extLst>
              <a:ext uri="{FF2B5EF4-FFF2-40B4-BE49-F238E27FC236}">
                <a16:creationId xmlns:a16="http://schemas.microsoft.com/office/drawing/2014/main" id="{FA9F6CD5-39F9-4BD3-4134-BBEF78B7A5D2}"/>
              </a:ext>
            </a:extLst>
          </p:cNvPr>
          <p:cNvSpPr txBox="1"/>
          <p:nvPr/>
        </p:nvSpPr>
        <p:spPr>
          <a:xfrm>
            <a:off x="6096000" y="4340834"/>
            <a:ext cx="343040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Daytona Pro Light"/>
                <a:ea typeface="+mn-ea"/>
                <a:cs typeface="+mn-cs"/>
              </a:rPr>
              <a:t>The convolutional layer will determine the output of neurons of which are  connected to local regions of the input through the calculation of the scalar product between their weights and the region connected to the input volume.</a:t>
            </a:r>
          </a:p>
        </p:txBody>
      </p:sp>
      <p:sp>
        <p:nvSpPr>
          <p:cNvPr id="30" name="TextBox 29">
            <a:extLst>
              <a:ext uri="{FF2B5EF4-FFF2-40B4-BE49-F238E27FC236}">
                <a16:creationId xmlns:a16="http://schemas.microsoft.com/office/drawing/2014/main" id="{7C4A3B1A-B3A9-5BD3-4228-8A48A322773D}"/>
              </a:ext>
            </a:extLst>
          </p:cNvPr>
          <p:cNvSpPr txBox="1"/>
          <p:nvPr/>
        </p:nvSpPr>
        <p:spPr>
          <a:xfrm>
            <a:off x="999184" y="6074010"/>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Tree>
    <p:extLst>
      <p:ext uri="{BB962C8B-B14F-4D97-AF65-F5344CB8AC3E}">
        <p14:creationId xmlns:p14="http://schemas.microsoft.com/office/powerpoint/2010/main" val="124960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xmlns:a14="http://schemas.microsoft.com/office/drawing/2010/main">
        <mc:Choice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xmlns="">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301608" y="4783410"/>
            <a:ext cx="9215371" cy="369332"/>
          </a:xfrm>
          <a:prstGeom prst="rect">
            <a:avLst/>
          </a:prstGeom>
          <a:noFill/>
        </p:spPr>
        <p:txBody>
          <a:bodyPr wrap="square">
            <a:spAutoFit/>
          </a:bodyPr>
          <a:lstStyle/>
          <a:p>
            <a:r>
              <a:rPr lang="en-US" dirty="0">
                <a:solidFill>
                  <a:schemeClr val="bg1"/>
                </a:solidFill>
              </a:rPr>
              <a:t>Let the input be replaced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pic>
        <p:nvPicPr>
          <p:cNvPr id="3" name="Graphic 2" descr="Hamburger Menu Icon with solid fill">
            <a:hlinkClick r:id="rId5"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95911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1616150"/>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Sparse Categorical Cross-Entropy</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46922" y="2052658"/>
            <a:ext cx="3916017" cy="923330"/>
          </a:xfrm>
          <a:prstGeom prst="rect">
            <a:avLst/>
          </a:prstGeom>
          <a:noFill/>
        </p:spPr>
        <p:txBody>
          <a:bodyPr wrap="square">
            <a:spAutoFit/>
          </a:bodyPr>
          <a:lstStyle/>
          <a:p>
            <a:r>
              <a:rPr lang="en-US" dirty="0">
                <a:solidFill>
                  <a:schemeClr val="bg1"/>
                </a:solidFill>
              </a:rPr>
              <a:t>Use this cross-entropy loss function when there are two or more label classes.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C9936E-CD99-719F-A51B-045A8F798F51}"/>
                  </a:ext>
                </a:extLst>
              </p:cNvPr>
              <p:cNvSpPr txBox="1"/>
              <p:nvPr/>
            </p:nvSpPr>
            <p:spPr>
              <a:xfrm>
                <a:off x="3852914" y="3210970"/>
                <a:ext cx="3409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𝑦</m:t>
                          </m:r>
                        </m:e>
                      </m:d>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10" name="TextBox 9">
                <a:extLst>
                  <a:ext uri="{FF2B5EF4-FFF2-40B4-BE49-F238E27FC236}">
                    <a16:creationId xmlns:a16="http://schemas.microsoft.com/office/drawing/2014/main" id="{A3C9936E-CD99-719F-A51B-045A8F798F51}"/>
                  </a:ext>
                </a:extLst>
              </p:cNvPr>
              <p:cNvSpPr txBox="1">
                <a:spLocks noRot="1" noChangeAspect="1" noMove="1" noResize="1" noEditPoints="1" noAdjustHandles="1" noChangeArrowheads="1" noChangeShapeType="1" noTextEdit="1"/>
              </p:cNvSpPr>
              <p:nvPr/>
            </p:nvSpPr>
            <p:spPr>
              <a:xfrm>
                <a:off x="3852914" y="3210970"/>
                <a:ext cx="3409651" cy="276999"/>
              </a:xfrm>
              <a:prstGeom prst="rect">
                <a:avLst/>
              </a:prstGeom>
              <a:blipFill>
                <a:blip r:embed="rId5"/>
                <a:stretch>
                  <a:fillRect t="-4444" r="-2147"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2A28BB-D0C5-39C0-DB2D-16EC21075FD2}"/>
              </a:ext>
            </a:extLst>
          </p:cNvPr>
          <p:cNvSpPr txBox="1"/>
          <p:nvPr/>
        </p:nvSpPr>
        <p:spPr>
          <a:xfrm>
            <a:off x="1013421" y="3164804"/>
            <a:ext cx="2478528"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(binary classification)</a:t>
            </a:r>
          </a:p>
        </p:txBody>
      </p:sp>
      <p:sp>
        <p:nvSpPr>
          <p:cNvPr id="15" name="TextBox 14">
            <a:extLst>
              <a:ext uri="{FF2B5EF4-FFF2-40B4-BE49-F238E27FC236}">
                <a16:creationId xmlns:a16="http://schemas.microsoft.com/office/drawing/2014/main" id="{AADD26EF-0168-0BF6-354E-075FA9F5C2B3}"/>
              </a:ext>
            </a:extLst>
          </p:cNvPr>
          <p:cNvSpPr txBox="1"/>
          <p:nvPr/>
        </p:nvSpPr>
        <p:spPr>
          <a:xfrm>
            <a:off x="981384" y="4168629"/>
            <a:ext cx="2325034"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(classes &gt; 2)</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3852914" y="3969127"/>
                <a:ext cx="1976888"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nary>
                        <m:naryPr>
                          <m:chr m:val="∑"/>
                          <m:ctrlPr>
                            <a:rPr lang="en-US"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rPr>
                            <m:t>log</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3852914" y="3969127"/>
                <a:ext cx="1976888" cy="778868"/>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981383" y="5010340"/>
            <a:ext cx="7818059" cy="923330"/>
          </a:xfrm>
          <a:prstGeom prst="rect">
            <a:avLst/>
          </a:prstGeom>
          <a:noFill/>
        </p:spPr>
        <p:txBody>
          <a:bodyPr wrap="square">
            <a:spAutoFit/>
          </a:bodyPr>
          <a:lstStyle/>
          <a:p>
            <a:r>
              <a:rPr lang="en-US" dirty="0">
                <a:solidFill>
                  <a:schemeClr val="bg1"/>
                </a:solidFill>
              </a:rPr>
              <a:t>M: number of classes</a:t>
            </a:r>
          </a:p>
          <a:p>
            <a:r>
              <a:rPr lang="en-US" dirty="0">
                <a:solidFill>
                  <a:schemeClr val="bg1"/>
                </a:solidFill>
              </a:rPr>
              <a:t>y: binary indicator if class label c is the correct classification for observation o</a:t>
            </a:r>
          </a:p>
          <a:p>
            <a:r>
              <a:rPr lang="en-US" dirty="0">
                <a:solidFill>
                  <a:schemeClr val="bg1"/>
                </a:solidFill>
              </a:rPr>
              <a:t>p: predicted probability observation o is of class c</a:t>
            </a:r>
          </a:p>
        </p:txBody>
      </p:sp>
    </p:spTree>
    <p:extLst>
      <p:ext uri="{BB962C8B-B14F-4D97-AF65-F5344CB8AC3E}">
        <p14:creationId xmlns:p14="http://schemas.microsoft.com/office/powerpoint/2010/main" val="3164281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7649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What is an image to a computer?</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703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2564172" y="3308876"/>
            <a:ext cx="4177659" cy="112326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a:t>
            </a:r>
          </a:p>
          <a:p>
            <a:r>
              <a:rPr lang="en-US" sz="1800" i="1" dirty="0">
                <a:solidFill>
                  <a:srgbClr val="FFFF00"/>
                </a:solidFill>
              </a:rPr>
              <a:t>they too can tell a story.</a:t>
            </a:r>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65501"/>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02795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766043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85486"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 (</a:t>
            </a:r>
            <a:r>
              <a:rPr lang="en-ZA" sz="1600" dirty="0" err="1">
                <a:solidFill>
                  <a:schemeClr val="bg1"/>
                </a:solidFill>
              </a:rPr>
              <a:t>SunEdition</a:t>
            </a:r>
            <a:r>
              <a:rPr lang="en-ZA" sz="1600" dirty="0">
                <a:solidFill>
                  <a:schemeClr val="bg1"/>
                </a:solidFill>
              </a:rPr>
              <a:t>)</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spTree>
    <p:extLst>
      <p:ext uri="{BB962C8B-B14F-4D97-AF65-F5344CB8AC3E}">
        <p14:creationId xmlns:p14="http://schemas.microsoft.com/office/powerpoint/2010/main" val="4251527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136161" y="72819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392682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1131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4121425" y="6069869"/>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pic>
        <p:nvPicPr>
          <p:cNvPr id="9" name="Graphic 8" descr="Hamburger Menu Icon with solid fill">
            <a:hlinkClick r:id="rId5"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3452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9265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54</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81</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Tree>
    <p:extLst>
      <p:ext uri="{BB962C8B-B14F-4D97-AF65-F5344CB8AC3E}">
        <p14:creationId xmlns:p14="http://schemas.microsoft.com/office/powerpoint/2010/main" val="4230815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085591"/>
            <a:ext cx="9170504" cy="5016758"/>
          </a:xfrm>
          <a:prstGeom prst="rect">
            <a:avLst/>
          </a:prstGeom>
          <a:noFill/>
        </p:spPr>
        <p:txBody>
          <a:bodyPr wrap="square">
            <a:spAutoFit/>
          </a:bodyPr>
          <a:lstStyle/>
          <a:p>
            <a:endParaRPr lang="en-US" sz="1600" b="1" dirty="0">
              <a:solidFill>
                <a:schemeClr val="bg1"/>
              </a:solidFill>
            </a:endParaRPr>
          </a:p>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Retrieved from https://arxiv.org/abs/1511.08458</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3447204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2141</TotalTime>
  <Words>5168</Words>
  <Application>Microsoft Office PowerPoint</Application>
  <PresentationFormat>Widescreen</PresentationFormat>
  <Paragraphs>1040</Paragraphs>
  <Slides>85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PowerPoint Presentation</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PowerPoint Presentation</vt:lpstr>
      <vt:lpstr>PowerPoint Presentation</vt:lpstr>
      <vt:lpstr>PowerPoint Presentation</vt:lpstr>
      <vt:lpstr>Methods</vt:lpstr>
      <vt:lpstr>Load image datasets</vt:lpstr>
      <vt:lpstr>PowerPoint Presentation</vt:lpstr>
      <vt:lpstr>PowerPoint Presentation</vt:lpstr>
      <vt:lpstr>Methods</vt:lpstr>
      <vt:lpstr>Methods</vt:lpstr>
      <vt:lpstr>Methods</vt:lpstr>
      <vt:lpstr>Methods</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2024-01-20T17:05:32Z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